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30434-7536-4F35-A096-68355B993698}" v="65" dt="2021-05-17T19:22:25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Park" userId="d7ff11a9-5a0f-4fe0-9670-220d15a57183" providerId="ADAL" clId="{5B030434-7536-4F35-A096-68355B993698}"/>
    <pc:docChg chg="modSld">
      <pc:chgData name="Stephanie Park" userId="d7ff11a9-5a0f-4fe0-9670-220d15a57183" providerId="ADAL" clId="{5B030434-7536-4F35-A096-68355B993698}" dt="2021-05-17T19:22:25.743" v="66" actId="20577"/>
      <pc:docMkLst>
        <pc:docMk/>
      </pc:docMkLst>
      <pc:sldChg chg="modSp mod">
        <pc:chgData name="Stephanie Park" userId="d7ff11a9-5a0f-4fe0-9670-220d15a57183" providerId="ADAL" clId="{5B030434-7536-4F35-A096-68355B993698}" dt="2021-05-17T19:22:25.743" v="66" actId="20577"/>
        <pc:sldMkLst>
          <pc:docMk/>
          <pc:sldMk cId="3493815820" sldId="256"/>
        </pc:sldMkLst>
        <pc:spChg chg="mod">
          <ac:chgData name="Stephanie Park" userId="d7ff11a9-5a0f-4fe0-9670-220d15a57183" providerId="ADAL" clId="{5B030434-7536-4F35-A096-68355B993698}" dt="2021-05-17T19:22:25.743" v="66" actId="20577"/>
          <ac:spMkLst>
            <pc:docMk/>
            <pc:sldMk cId="3493815820" sldId="256"/>
            <ac:spMk id="2" creationId="{886459CB-58B4-42BA-B854-C0357DE28A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1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9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7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8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3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5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6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2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1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8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31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6" name="Rectangle 33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F4A84444-21C5-4300-9A31-B25CE641E7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5004" r="-1" b="10704"/>
          <a:stretch/>
        </p:blipFill>
        <p:spPr>
          <a:xfrm>
            <a:off x="93118" y="171725"/>
            <a:ext cx="12188932" cy="6857990"/>
          </a:xfrm>
          <a:prstGeom prst="rect">
            <a:avLst/>
          </a:prstGeom>
        </p:spPr>
      </p:pic>
      <p:grpSp>
        <p:nvGrpSpPr>
          <p:cNvPr id="77" name="Group 35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37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39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40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41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42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43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44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45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46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48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50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51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52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54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55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56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57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58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59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60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61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62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63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64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86459CB-58B4-42BA-B854-C0357DE28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6356" y="725299"/>
            <a:ext cx="8520552" cy="2288382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Exhibitors, get social with us!</a:t>
            </a: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Facebook,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Instagram &amp; Twitter</a:t>
            </a: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@hinmandental</a:t>
            </a: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Use our </a:t>
            </a:r>
            <a:r>
              <a:rPr lang="en-US">
                <a:solidFill>
                  <a:schemeClr val="tx2"/>
                </a:solidFill>
              </a:rPr>
              <a:t>official hashtag #</a:t>
            </a:r>
            <a:r>
              <a:rPr lang="en-US" dirty="0">
                <a:solidFill>
                  <a:schemeClr val="tx2"/>
                </a:solidFill>
              </a:rPr>
              <a:t>myhinman</a:t>
            </a: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2" name="Right Triangle 66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1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Posterama</vt:lpstr>
      <vt:lpstr>SineVTI</vt:lpstr>
      <vt:lpstr>Exhibitors, get social with us!  Facebook,  Instagram &amp; Twitter  @hinmandental  Use our official hashtag #myhinman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social with us!  Facebook: hinmandental  Instagram: hinmandental  Twitter:</dc:title>
  <dc:creator>Stephanie Park</dc:creator>
  <cp:lastModifiedBy>Stephanie Park</cp:lastModifiedBy>
  <cp:revision>2</cp:revision>
  <dcterms:created xsi:type="dcterms:W3CDTF">2021-05-17T18:41:31Z</dcterms:created>
  <dcterms:modified xsi:type="dcterms:W3CDTF">2021-05-17T19:22:37Z</dcterms:modified>
</cp:coreProperties>
</file>